
<file path=[Content_Types].xml><?xml version="1.0" encoding="utf-8"?>
<Types xmlns="http://schemas.openxmlformats.org/package/2006/content-types">
  <Default Extension="png" ContentType="image/png"/>
  <Default Extension="bmp" ContentType="image/bmp"/>
  <Default Extension="pdf" ContentType="application/pdf"/>
  <Default Extension="rels" ContentType="application/vnd.openxmlformats-package.relationships+xml"/>
  <Default Extension="jpeg" ContentType="image/jpg"/>
  <Default Extension="mov" ContentType="application/movie"/>
  <Default Extension="xml" ContentType="application/xml"/>
  <Default Extension="gif" ContentType="image/gif"/>
  <Default Extension="tif" ContentType="image/tif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notesMasters/notesMaster1.xml" ContentType="application/vnd.openxmlformats-officedocument.presentationml.notesMaster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tableStyles.xml" ContentType="application/vnd.openxmlformats-officedocument.presentationml.tableStyl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1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</p:sldIdLst>
  <p:sldSz cx="13716000" cy="13716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821531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50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1pPr>
    <a:lvl2pPr marL="0" marR="0" indent="228600" algn="ctr" defTabSz="821531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50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2pPr>
    <a:lvl3pPr marL="0" marR="0" indent="457200" algn="ctr" defTabSz="821531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50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3pPr>
    <a:lvl4pPr marL="0" marR="0" indent="685800" algn="ctr" defTabSz="821531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50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4pPr>
    <a:lvl5pPr marL="0" marR="0" indent="914400" algn="ctr" defTabSz="821531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50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5pPr>
    <a:lvl6pPr marL="0" marR="0" indent="1143000" algn="ctr" defTabSz="821531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50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6pPr>
    <a:lvl7pPr marL="0" marR="0" indent="1371600" algn="ctr" defTabSz="821531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50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7pPr>
    <a:lvl8pPr marL="0" marR="0" indent="1600200" algn="ctr" defTabSz="821531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50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8pPr>
    <a:lvl9pPr marL="0" marR="0" indent="1828800" algn="ctr" defTabSz="821531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50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 b="def" i="def"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398CCE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 b="def" i="def"/>
      <a:tcStyle>
        <a:tcBdr/>
        <a:fill>
          <a:solidFill>
            <a:srgbClr val="E1E0DA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5AC831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2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E6E3D7"/>
          </a:solidFill>
        </a:fill>
      </a:tcStyle>
    </a:wholeTbl>
    <a:band2H>
      <a:tcTxStyle b="def" i="def"/>
      <a:tcStyle>
        <a:tcBdr/>
        <a:fill>
          <a:solidFill>
            <a:srgbClr val="C3C2C2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09C99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 b="def" i="def"/>
      <a:tcStyle>
        <a:tcBdr/>
        <a:fill>
          <a:solidFill>
            <a:srgbClr val="DCE5E6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D0D1D2"/>
          </a:solidFill>
        </a:fill>
      </a:tcStyle>
    </a:wholeTbl>
    <a:band2H>
      <a:tcTxStyle b="def" i="def"/>
      <a:tcStyle>
        <a:tcBdr/>
        <a:fill>
          <a:solidFill>
            <a:srgbClr val="DEDEDF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761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909398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67C85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Comments="1"/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slide" Target="slides/slide6.xml"/><Relationship Id="rId3" Type="http://schemas.openxmlformats.org/officeDocument/2006/relationships/commentAuthors" Target="commentAuthors.xml"/><Relationship Id="rId7" Type="http://schemas.openxmlformats.org/officeDocument/2006/relationships/notesMaster" Target="notesMasters/notesMaster1.xml"/><Relationship Id="rId12" Type="http://schemas.openxmlformats.org/officeDocument/2006/relationships/slide" Target="slides/slide5.xml"/><Relationship Id="rId2" Type="http://schemas.openxmlformats.org/officeDocument/2006/relationships/viewProps" Target="viewProps.xml"/><Relationship Id="rId16" Type="http://schemas.openxmlformats.org/officeDocument/2006/relationships/customXml" Target="../customXml/item3.xml"/><Relationship Id="rId1" Type="http://schemas.openxmlformats.org/officeDocument/2006/relationships/presProps" Target="presProps.xml"/><Relationship Id="rId6" Type="http://schemas.openxmlformats.org/officeDocument/2006/relationships/theme" Target="theme/theme1.xml"/><Relationship Id="rId11" Type="http://schemas.openxmlformats.org/officeDocument/2006/relationships/slide" Target="slides/slide4.xml"/><Relationship Id="rId5" Type="http://schemas.openxmlformats.org/officeDocument/2006/relationships/slideMaster" Target="slideMasters/slideMaster1.xml"/><Relationship Id="rId15" Type="http://schemas.openxmlformats.org/officeDocument/2006/relationships/customXml" Target="../customXml/item2.xml"/><Relationship Id="rId10" Type="http://schemas.openxmlformats.org/officeDocument/2006/relationships/slide" Target="slides/slide3.xml"/><Relationship Id="rId4" Type="http://schemas.openxmlformats.org/officeDocument/2006/relationships/tableStyles" Target="tableStyles.xml"/><Relationship Id="rId9" Type="http://schemas.openxmlformats.org/officeDocument/2006/relationships/slide" Target="slides/slide2.xml"/><Relationship Id="rId14" Type="http://schemas.openxmlformats.org/officeDocument/2006/relationships/customXml" Target="../customXml/item1.xml"/></Relationships>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17" name="Shape 117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itle" showMasterSp="1" showMasterPhAnim="1">
  <p:cSld name="Título y sub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o del título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Texto del título</a:t>
            </a:r>
          </a:p>
        </p:txBody>
      </p:sp>
      <p:sp>
        <p:nvSpPr>
          <p:cNvPr id="12" name="Nivel de texto 1…"/>
          <p:cNvSpPr txBox="1"/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13" name="Número de diapositiva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Ci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– Juan López"/>
          <p:cNvSpPr txBox="1"/>
          <p:nvPr>
            <p:ph type="body" sz="quarter" idx="21"/>
          </p:nvPr>
        </p:nvSpPr>
        <p:spPr>
          <a:xfrm>
            <a:off x="1339453" y="8425160"/>
            <a:ext cx="11037094" cy="589757"/>
          </a:xfrm>
          <a:prstGeom prst="rect">
            <a:avLst/>
          </a:prstGeom>
        </p:spPr>
        <p:txBody>
          <a:bodyPr>
            <a:spAutoFit/>
          </a:bodyPr>
          <a:lstStyle>
            <a:lvl1pPr>
              <a:defRPr sz="32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/>
            <a:r>
              <a:t>– Juan López</a:t>
            </a:r>
          </a:p>
        </p:txBody>
      </p:sp>
      <p:sp>
        <p:nvSpPr>
          <p:cNvPr id="94" name="“Escribir una cita aquí”"/>
          <p:cNvSpPr txBox="1"/>
          <p:nvPr>
            <p:ph type="body" sz="quarter" idx="22"/>
          </p:nvPr>
        </p:nvSpPr>
        <p:spPr>
          <a:xfrm>
            <a:off x="1339453" y="6129436"/>
            <a:ext cx="11037094" cy="894557"/>
          </a:xfrm>
          <a:prstGeom prst="rect">
            <a:avLst/>
          </a:prstGeom>
        </p:spPr>
        <p:txBody>
          <a:bodyPr anchor="ctr">
            <a:spAutoFit/>
          </a:bodyPr>
          <a:lstStyle>
            <a:lvl1pPr>
              <a:defRPr sz="5200"/>
            </a:lvl1pPr>
          </a:lstStyle>
          <a:p>
            <a:pPr/>
            <a:r>
              <a:t>“Escribir una cita aquí” </a:t>
            </a:r>
          </a:p>
        </p:txBody>
      </p:sp>
      <p:sp>
        <p:nvSpPr>
          <p:cNvPr id="95" name="Número de diapositiva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Imagen"/>
          <p:cNvSpPr/>
          <p:nvPr>
            <p:ph type="pic" idx="21"/>
          </p:nvPr>
        </p:nvSpPr>
        <p:spPr>
          <a:xfrm>
            <a:off x="-857250" y="1714500"/>
            <a:ext cx="16065070" cy="10715625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103" name="Número de diapositiva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Número de diapositiva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Foto (horizontal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Imagen"/>
          <p:cNvSpPr/>
          <p:nvPr>
            <p:ph type="pic" sz="half" idx="21"/>
          </p:nvPr>
        </p:nvSpPr>
        <p:spPr>
          <a:xfrm>
            <a:off x="1694408" y="2384226"/>
            <a:ext cx="10313790" cy="6879442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21" name="Texto del título"/>
          <p:cNvSpPr txBox="1"/>
          <p:nvPr>
            <p:ph type="title"/>
          </p:nvPr>
        </p:nvSpPr>
        <p:spPr>
          <a:xfrm>
            <a:off x="1339453" y="8800207"/>
            <a:ext cx="11037094" cy="1500188"/>
          </a:xfrm>
          <a:prstGeom prst="rect">
            <a:avLst/>
          </a:prstGeom>
        </p:spPr>
        <p:txBody>
          <a:bodyPr/>
          <a:lstStyle/>
          <a:p>
            <a:pPr/>
            <a:r>
              <a:t>Texto del título</a:t>
            </a:r>
          </a:p>
        </p:txBody>
      </p:sp>
      <p:sp>
        <p:nvSpPr>
          <p:cNvPr id="22" name="Nivel de texto 1…"/>
          <p:cNvSpPr txBox="1"/>
          <p:nvPr>
            <p:ph type="body" sz="quarter" idx="1"/>
          </p:nvPr>
        </p:nvSpPr>
        <p:spPr>
          <a:xfrm>
            <a:off x="1339453" y="10353972"/>
            <a:ext cx="11037094" cy="1192114"/>
          </a:xfrm>
          <a:prstGeom prst="rect">
            <a:avLst/>
          </a:prstGeom>
        </p:spPr>
        <p:txBody>
          <a:bodyPr/>
          <a:lstStyle/>
          <a:p>
            <a:pPr/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23" name="Número de diapositiva"/>
          <p:cNvSpPr txBox="1"/>
          <p:nvPr>
            <p:ph type="sldNum" sz="quarter" idx="2"/>
          </p:nvPr>
        </p:nvSpPr>
        <p:spPr>
          <a:xfrm>
            <a:off x="6621905" y="11465718"/>
            <a:ext cx="458795" cy="475457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ítulo (centro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o del título"/>
          <p:cNvSpPr txBox="1"/>
          <p:nvPr>
            <p:ph type="title"/>
          </p:nvPr>
        </p:nvSpPr>
        <p:spPr>
          <a:xfrm>
            <a:off x="1339453" y="5116710"/>
            <a:ext cx="11037094" cy="3482580"/>
          </a:xfrm>
          <a:prstGeom prst="rect">
            <a:avLst/>
          </a:prstGeom>
        </p:spPr>
        <p:txBody>
          <a:bodyPr anchor="ctr"/>
          <a:lstStyle/>
          <a:p>
            <a:pPr/>
            <a:r>
              <a:t>Texto del título</a:t>
            </a:r>
          </a:p>
        </p:txBody>
      </p:sp>
      <p:sp>
        <p:nvSpPr>
          <p:cNvPr id="31" name="Número de diapositiva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Foto (vertical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Imagen"/>
          <p:cNvSpPr/>
          <p:nvPr>
            <p:ph type="pic" idx="21"/>
          </p:nvPr>
        </p:nvSpPr>
        <p:spPr>
          <a:xfrm>
            <a:off x="2866429" y="2384226"/>
            <a:ext cx="13032880" cy="8688587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39" name="Texto del título"/>
          <p:cNvSpPr txBox="1"/>
          <p:nvPr>
            <p:ph type="title"/>
          </p:nvPr>
        </p:nvSpPr>
        <p:spPr>
          <a:xfrm>
            <a:off x="1004589" y="2384226"/>
            <a:ext cx="5625704" cy="4205884"/>
          </a:xfrm>
          <a:prstGeom prst="rect">
            <a:avLst/>
          </a:prstGeom>
        </p:spPr>
        <p:txBody>
          <a:bodyPr/>
          <a:lstStyle>
            <a:lvl1pPr>
              <a:defRPr sz="8400"/>
            </a:lvl1pPr>
          </a:lstStyle>
          <a:p>
            <a:pPr/>
            <a:r>
              <a:t>Texto del título</a:t>
            </a:r>
          </a:p>
        </p:txBody>
      </p:sp>
      <p:sp>
        <p:nvSpPr>
          <p:cNvPr id="40" name="Nivel de texto 1…"/>
          <p:cNvSpPr txBox="1"/>
          <p:nvPr>
            <p:ph type="body" sz="quarter" idx="1"/>
          </p:nvPr>
        </p:nvSpPr>
        <p:spPr>
          <a:xfrm>
            <a:off x="1004589" y="6737449"/>
            <a:ext cx="5625704" cy="4326434"/>
          </a:xfrm>
          <a:prstGeom prst="rect">
            <a:avLst/>
          </a:prstGeom>
        </p:spPr>
        <p:txBody>
          <a:bodyPr/>
          <a:lstStyle/>
          <a:p>
            <a:pPr/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41" name="Número de diapositiva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ítulo (arriba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exto del título"/>
          <p:cNvSpPr txBox="1"/>
          <p:nvPr>
            <p:ph type="title"/>
          </p:nvPr>
        </p:nvSpPr>
        <p:spPr>
          <a:xfrm>
            <a:off x="1004589" y="2183308"/>
            <a:ext cx="11706822" cy="2277071"/>
          </a:xfrm>
          <a:prstGeom prst="rect">
            <a:avLst/>
          </a:prstGeom>
        </p:spPr>
        <p:txBody>
          <a:bodyPr anchor="ctr"/>
          <a:lstStyle/>
          <a:p>
            <a:pPr/>
            <a:r>
              <a:t>Texto del título</a:t>
            </a:r>
          </a:p>
        </p:txBody>
      </p:sp>
      <p:sp>
        <p:nvSpPr>
          <p:cNvPr id="49" name="Número de diapositiva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ítulo y viñet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exto del título"/>
          <p:cNvSpPr txBox="1"/>
          <p:nvPr>
            <p:ph type="title"/>
          </p:nvPr>
        </p:nvSpPr>
        <p:spPr>
          <a:xfrm>
            <a:off x="1004589" y="2183308"/>
            <a:ext cx="11706822" cy="2277071"/>
          </a:xfrm>
          <a:prstGeom prst="rect">
            <a:avLst/>
          </a:prstGeom>
        </p:spPr>
        <p:txBody>
          <a:bodyPr anchor="ctr"/>
          <a:lstStyle/>
          <a:p>
            <a:pPr/>
            <a:r>
              <a:t>Texto del título</a:t>
            </a:r>
          </a:p>
        </p:txBody>
      </p:sp>
      <p:sp>
        <p:nvSpPr>
          <p:cNvPr id="57" name="Nivel de texto 1…"/>
          <p:cNvSpPr txBox="1"/>
          <p:nvPr>
            <p:ph type="body" idx="1"/>
          </p:nvPr>
        </p:nvSpPr>
        <p:spPr>
          <a:xfrm>
            <a:off x="1004589" y="4460378"/>
            <a:ext cx="11706822" cy="6630294"/>
          </a:xfrm>
          <a:prstGeom prst="rect">
            <a:avLst/>
          </a:prstGeom>
        </p:spPr>
        <p:txBody>
          <a:bodyPr anchor="ctr"/>
          <a:lstStyle>
            <a:lvl1pPr marL="617361" indent="-617361" algn="l">
              <a:spcBef>
                <a:spcPts val="5900"/>
              </a:spcBef>
              <a:buSzPct val="75000"/>
              <a:buChar char="•"/>
              <a:defRPr sz="5000"/>
            </a:lvl1pPr>
            <a:lvl2pPr marL="1061861" indent="-617361" algn="l">
              <a:spcBef>
                <a:spcPts val="5900"/>
              </a:spcBef>
              <a:buSzPct val="75000"/>
              <a:buChar char="•"/>
              <a:defRPr sz="5000"/>
            </a:lvl2pPr>
            <a:lvl3pPr marL="1506361" indent="-617361" algn="l">
              <a:spcBef>
                <a:spcPts val="5900"/>
              </a:spcBef>
              <a:buSzPct val="75000"/>
              <a:buChar char="•"/>
              <a:defRPr sz="5000"/>
            </a:lvl3pPr>
            <a:lvl4pPr marL="1950861" indent="-617361" algn="l">
              <a:spcBef>
                <a:spcPts val="5900"/>
              </a:spcBef>
              <a:buSzPct val="75000"/>
              <a:buChar char="•"/>
              <a:defRPr sz="5000"/>
            </a:lvl4pPr>
            <a:lvl5pPr marL="2395361" indent="-617361" algn="l">
              <a:spcBef>
                <a:spcPts val="5900"/>
              </a:spcBef>
              <a:buSzPct val="75000"/>
              <a:buChar char="•"/>
              <a:defRPr sz="5000"/>
            </a:lvl5pPr>
          </a:lstStyle>
          <a:p>
            <a:pPr/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58" name="Número de diapositiva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ítulo, viñetas y 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Imagen"/>
          <p:cNvSpPr/>
          <p:nvPr>
            <p:ph type="pic" sz="half" idx="21"/>
          </p:nvPr>
        </p:nvSpPr>
        <p:spPr>
          <a:xfrm>
            <a:off x="4781847" y="4460378"/>
            <a:ext cx="9945441" cy="6630294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66" name="Texto del título"/>
          <p:cNvSpPr txBox="1"/>
          <p:nvPr>
            <p:ph type="title"/>
          </p:nvPr>
        </p:nvSpPr>
        <p:spPr>
          <a:xfrm>
            <a:off x="1004589" y="2183308"/>
            <a:ext cx="11706822" cy="2277071"/>
          </a:xfrm>
          <a:prstGeom prst="rect">
            <a:avLst/>
          </a:prstGeom>
        </p:spPr>
        <p:txBody>
          <a:bodyPr anchor="ctr"/>
          <a:lstStyle/>
          <a:p>
            <a:pPr/>
            <a:r>
              <a:t>Texto del título</a:t>
            </a:r>
          </a:p>
        </p:txBody>
      </p:sp>
      <p:sp>
        <p:nvSpPr>
          <p:cNvPr id="67" name="Nivel de texto 1…"/>
          <p:cNvSpPr txBox="1"/>
          <p:nvPr>
            <p:ph type="body" sz="quarter" idx="1"/>
          </p:nvPr>
        </p:nvSpPr>
        <p:spPr>
          <a:xfrm>
            <a:off x="1004589" y="4460378"/>
            <a:ext cx="5625704" cy="6630294"/>
          </a:xfrm>
          <a:prstGeom prst="rect">
            <a:avLst/>
          </a:prstGeom>
        </p:spPr>
        <p:txBody>
          <a:bodyPr anchor="ctr"/>
          <a:lstStyle>
            <a:lvl1pPr marL="465364" indent="-465364" algn="l">
              <a:spcBef>
                <a:spcPts val="4500"/>
              </a:spcBef>
              <a:buSzPct val="75000"/>
              <a:buChar char="•"/>
              <a:defRPr sz="3800"/>
            </a:lvl1pPr>
            <a:lvl2pPr marL="808264" indent="-465364" algn="l">
              <a:spcBef>
                <a:spcPts val="4500"/>
              </a:spcBef>
              <a:buSzPct val="75000"/>
              <a:buChar char="•"/>
              <a:defRPr sz="3800"/>
            </a:lvl2pPr>
            <a:lvl3pPr marL="1151164" indent="-465364" algn="l">
              <a:spcBef>
                <a:spcPts val="4500"/>
              </a:spcBef>
              <a:buSzPct val="75000"/>
              <a:buChar char="•"/>
              <a:defRPr sz="3800"/>
            </a:lvl3pPr>
            <a:lvl4pPr marL="1494064" indent="-465364" algn="l">
              <a:spcBef>
                <a:spcPts val="4500"/>
              </a:spcBef>
              <a:buSzPct val="75000"/>
              <a:buChar char="•"/>
              <a:defRPr sz="3800"/>
            </a:lvl4pPr>
            <a:lvl5pPr marL="1836964" indent="-465364" algn="l">
              <a:spcBef>
                <a:spcPts val="4500"/>
              </a:spcBef>
              <a:buSzPct val="75000"/>
              <a:buChar char="•"/>
              <a:defRPr sz="3800"/>
            </a:lvl5pPr>
          </a:lstStyle>
          <a:p>
            <a:pPr/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68" name="Número de diapositiva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Viñet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Nivel de texto 1…"/>
          <p:cNvSpPr txBox="1"/>
          <p:nvPr>
            <p:ph type="body" idx="1"/>
          </p:nvPr>
        </p:nvSpPr>
        <p:spPr>
          <a:xfrm>
            <a:off x="1004589" y="3053953"/>
            <a:ext cx="11706822" cy="7608094"/>
          </a:xfrm>
          <a:prstGeom prst="rect">
            <a:avLst/>
          </a:prstGeom>
        </p:spPr>
        <p:txBody>
          <a:bodyPr anchor="ctr"/>
          <a:lstStyle>
            <a:lvl1pPr marL="617361" indent="-617361" algn="l">
              <a:spcBef>
                <a:spcPts val="5900"/>
              </a:spcBef>
              <a:buSzPct val="75000"/>
              <a:buChar char="•"/>
              <a:defRPr sz="5000"/>
            </a:lvl1pPr>
            <a:lvl2pPr marL="1061861" indent="-617361" algn="l">
              <a:spcBef>
                <a:spcPts val="5900"/>
              </a:spcBef>
              <a:buSzPct val="75000"/>
              <a:buChar char="•"/>
              <a:defRPr sz="5000"/>
            </a:lvl2pPr>
            <a:lvl3pPr marL="1506361" indent="-617361" algn="l">
              <a:spcBef>
                <a:spcPts val="5900"/>
              </a:spcBef>
              <a:buSzPct val="75000"/>
              <a:buChar char="•"/>
              <a:defRPr sz="5000"/>
            </a:lvl3pPr>
            <a:lvl4pPr marL="1950861" indent="-617361" algn="l">
              <a:spcBef>
                <a:spcPts val="5900"/>
              </a:spcBef>
              <a:buSzPct val="75000"/>
              <a:buChar char="•"/>
              <a:defRPr sz="5000"/>
            </a:lvl4pPr>
            <a:lvl5pPr marL="2395361" indent="-617361" algn="l">
              <a:spcBef>
                <a:spcPts val="5900"/>
              </a:spcBef>
              <a:buSzPct val="75000"/>
              <a:buChar char="•"/>
              <a:defRPr sz="5000"/>
            </a:lvl5pPr>
          </a:lstStyle>
          <a:p>
            <a:pPr/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76" name="Número de diapositiva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3 f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Imagen"/>
          <p:cNvSpPr/>
          <p:nvPr>
            <p:ph type="pic" sz="quarter" idx="21"/>
          </p:nvPr>
        </p:nvSpPr>
        <p:spPr>
          <a:xfrm>
            <a:off x="7045523" y="7016358"/>
            <a:ext cx="6389193" cy="4261681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84" name="Imagen"/>
          <p:cNvSpPr/>
          <p:nvPr>
            <p:ph type="pic" sz="quarter" idx="22"/>
          </p:nvPr>
        </p:nvSpPr>
        <p:spPr>
          <a:xfrm>
            <a:off x="6858000" y="2649741"/>
            <a:ext cx="6188274" cy="4125516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85" name="Imagen"/>
          <p:cNvSpPr/>
          <p:nvPr>
            <p:ph type="pic" idx="23"/>
          </p:nvPr>
        </p:nvSpPr>
        <p:spPr>
          <a:xfrm>
            <a:off x="-2504778" y="2652117"/>
            <a:ext cx="12631044" cy="8420696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86" name="Número de diapositiva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 del título"/>
          <p:cNvSpPr txBox="1"/>
          <p:nvPr>
            <p:ph type="title"/>
          </p:nvPr>
        </p:nvSpPr>
        <p:spPr>
          <a:xfrm>
            <a:off x="1339453" y="3442394"/>
            <a:ext cx="11037094" cy="348257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3578" tIns="53578" rIns="53578" bIns="53578" anchor="b">
            <a:normAutofit fontScale="100000" lnSpcReduction="0"/>
          </a:bodyPr>
          <a:lstStyle/>
          <a:p>
            <a:pPr/>
            <a:r>
              <a:t>Texto del título</a:t>
            </a:r>
          </a:p>
        </p:txBody>
      </p:sp>
      <p:sp>
        <p:nvSpPr>
          <p:cNvPr id="3" name="Nivel de texto 1…"/>
          <p:cNvSpPr txBox="1"/>
          <p:nvPr>
            <p:ph type="body" idx="1"/>
          </p:nvPr>
        </p:nvSpPr>
        <p:spPr>
          <a:xfrm>
            <a:off x="1339453" y="7018734"/>
            <a:ext cx="11037094" cy="119211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3578" tIns="53578" rIns="53578" bIns="53578">
            <a:normAutofit fontScale="100000" lnSpcReduction="0"/>
          </a:bodyPr>
          <a:lstStyle/>
          <a:p>
            <a:pPr/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4" name="Número de diapositiva"/>
          <p:cNvSpPr txBox="1"/>
          <p:nvPr>
            <p:ph type="sldNum" sz="quarter" idx="2"/>
          </p:nvPr>
        </p:nvSpPr>
        <p:spPr>
          <a:xfrm>
            <a:off x="6621905" y="11472416"/>
            <a:ext cx="458795" cy="475457"/>
          </a:xfrm>
          <a:prstGeom prst="rect">
            <a:avLst/>
          </a:prstGeom>
          <a:ln w="12700">
            <a:miter lim="400000"/>
          </a:ln>
        </p:spPr>
        <p:txBody>
          <a:bodyPr wrap="none" lIns="53578" tIns="53578" rIns="53578" bIns="53578">
            <a:spAutoFit/>
          </a:bodyPr>
          <a:lstStyle>
            <a:lvl1pPr>
              <a:defRPr sz="2400"/>
            </a:lvl1pPr>
          </a:lstStyle>
          <a:p>
            <a:pPr/>
            <a:fld id="{86CB4B4D-7CA3-9044-876B-883B54F8677D}" type="slidenum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transition xmlns:p14="http://schemas.microsoft.com/office/powerpoint/2010/main" spd="med" advClick="1"/>
  <p:txStyles>
    <p:titleStyle>
      <a:lvl1pPr marL="0" marR="0" indent="0" algn="ctr" defTabSz="82153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1pPr>
      <a:lvl2pPr marL="0" marR="0" indent="228600" algn="ctr" defTabSz="82153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2pPr>
      <a:lvl3pPr marL="0" marR="0" indent="457200" algn="ctr" defTabSz="82153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3pPr>
      <a:lvl4pPr marL="0" marR="0" indent="685800" algn="ctr" defTabSz="82153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4pPr>
      <a:lvl5pPr marL="0" marR="0" indent="914400" algn="ctr" defTabSz="82153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5pPr>
      <a:lvl6pPr marL="0" marR="0" indent="1143000" algn="ctr" defTabSz="82153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6pPr>
      <a:lvl7pPr marL="0" marR="0" indent="1371600" algn="ctr" defTabSz="82153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7pPr>
      <a:lvl8pPr marL="0" marR="0" indent="1600200" algn="ctr" defTabSz="82153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8pPr>
      <a:lvl9pPr marL="0" marR="0" indent="1828800" algn="ctr" defTabSz="82153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9pPr>
    </p:titleStyle>
    <p:bodyStyle>
      <a:lvl1pPr marL="0" marR="0" indent="0" algn="ctr" defTabSz="82153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1pPr>
      <a:lvl2pPr marL="0" marR="0" indent="228600" algn="ctr" defTabSz="82153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2pPr>
      <a:lvl3pPr marL="0" marR="0" indent="457200" algn="ctr" defTabSz="82153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3pPr>
      <a:lvl4pPr marL="0" marR="0" indent="685800" algn="ctr" defTabSz="82153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4pPr>
      <a:lvl5pPr marL="0" marR="0" indent="914400" algn="ctr" defTabSz="82153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5pPr>
      <a:lvl6pPr marL="0" marR="0" indent="1143000" algn="ctr" defTabSz="82153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6pPr>
      <a:lvl7pPr marL="0" marR="0" indent="1371600" algn="ctr" defTabSz="82153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7pPr>
      <a:lvl8pPr marL="0" marR="0" indent="1600200" algn="ctr" defTabSz="82153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8pPr>
      <a:lvl9pPr marL="0" marR="0" indent="1828800" algn="ctr" defTabSz="82153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9pPr>
    </p:bodyStyle>
    <p:otherStyle>
      <a:lvl1pPr marL="0" marR="0" indent="0" algn="ctr" defTabSz="82153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1pPr>
      <a:lvl2pPr marL="0" marR="0" indent="228600" algn="ctr" defTabSz="82153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2pPr>
      <a:lvl3pPr marL="0" marR="0" indent="457200" algn="ctr" defTabSz="82153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3pPr>
      <a:lvl4pPr marL="0" marR="0" indent="685800" algn="ctr" defTabSz="82153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4pPr>
      <a:lvl5pPr marL="0" marR="0" indent="914400" algn="ctr" defTabSz="82153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5pPr>
      <a:lvl6pPr marL="0" marR="0" indent="1143000" algn="ctr" defTabSz="82153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6pPr>
      <a:lvl7pPr marL="0" marR="0" indent="1371600" algn="ctr" defTabSz="82153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7pPr>
      <a:lvl8pPr marL="0" marR="0" indent="1600200" algn="ctr" defTabSz="82153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8pPr>
      <a:lvl9pPr marL="0" marR="0" indent="1828800" algn="ctr" defTabSz="82153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9pPr>
    </p:otherStyle>
  </p:txStyles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/Relationships>
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png"/></Relationships>
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.png"/></Relationships>
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6.png"/></Relationships>
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7.png"/></Relationships>
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8.pn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9" name="Imagen" descr="Imagen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577134" y="4945227"/>
            <a:ext cx="10561732" cy="3825546"/>
          </a:xfrm>
          <a:prstGeom prst="rect">
            <a:avLst/>
          </a:prstGeom>
          <a:ln w="12700">
            <a:miter lim="400000"/>
          </a:ln>
        </p:spPr>
      </p:pic>
      <p:sp>
        <p:nvSpPr>
          <p:cNvPr id="120" name="Ortsgruppe Fußhausen"/>
          <p:cNvSpPr txBox="1"/>
          <p:nvPr/>
        </p:nvSpPr>
        <p:spPr>
          <a:xfrm>
            <a:off x="1707185" y="7883301"/>
            <a:ext cx="5682291" cy="73578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 defTabSz="2438338">
              <a:defRPr sz="4100">
                <a:solidFill>
                  <a:srgbClr val="4CA447"/>
                </a:solidFill>
                <a:latin typeface="Favorit Regular"/>
                <a:ea typeface="Favorit Regular"/>
                <a:cs typeface="Favorit Regular"/>
                <a:sym typeface="Favorit Regular"/>
              </a:defRPr>
            </a:lvl1pPr>
          </a:lstStyle>
          <a:p>
            <a:pPr/>
            <a:r>
              <a:t>Ortsgruppe Fußhausen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" name="Imagen" descr="Imagen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416066" y="1676871"/>
            <a:ext cx="6883869" cy="9109457"/>
          </a:xfrm>
          <a:prstGeom prst="rect">
            <a:avLst/>
          </a:prstGeom>
          <a:ln w="12700">
            <a:miter lim="400000"/>
          </a:ln>
        </p:spPr>
      </p:pic>
      <p:sp>
        <p:nvSpPr>
          <p:cNvPr id="123" name="Ortsgruppe Fußhausen"/>
          <p:cNvSpPr txBox="1"/>
          <p:nvPr/>
        </p:nvSpPr>
        <p:spPr>
          <a:xfrm>
            <a:off x="3401396" y="11124728"/>
            <a:ext cx="6913208" cy="914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defTabSz="2438338">
              <a:defRPr sz="5100">
                <a:solidFill>
                  <a:srgbClr val="4CA447"/>
                </a:solidFill>
                <a:latin typeface="Favorit Regular"/>
                <a:ea typeface="Favorit Regular"/>
                <a:cs typeface="Favorit Regular"/>
                <a:sym typeface="Favorit Regular"/>
              </a:defRPr>
            </a:lvl1pPr>
          </a:lstStyle>
          <a:p>
            <a:pPr/>
            <a:r>
              <a:t>Ortsgruppe Fußhausen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Ortsgruppe Fußhausen"/>
          <p:cNvSpPr txBox="1"/>
          <p:nvPr/>
        </p:nvSpPr>
        <p:spPr>
          <a:xfrm>
            <a:off x="3534708" y="11509911"/>
            <a:ext cx="6646584" cy="8763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defTabSz="2438338">
              <a:defRPr sz="4900">
                <a:solidFill>
                  <a:srgbClr val="4CA447"/>
                </a:solidFill>
                <a:latin typeface="Favorit Regular"/>
                <a:ea typeface="Favorit Regular"/>
                <a:cs typeface="Favorit Regular"/>
                <a:sym typeface="Favorit Regular"/>
              </a:defRPr>
            </a:lvl1pPr>
          </a:lstStyle>
          <a:p>
            <a:pPr/>
            <a:r>
              <a:t>Ortsgruppe Fußhausen</a:t>
            </a:r>
          </a:p>
        </p:txBody>
      </p:sp>
      <p:pic>
        <p:nvPicPr>
          <p:cNvPr id="126" name="Imagen" descr="Imagen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598407" y="1329788"/>
            <a:ext cx="6544585" cy="970586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Cuadrado"/>
          <p:cNvSpPr/>
          <p:nvPr/>
        </p:nvSpPr>
        <p:spPr>
          <a:xfrm>
            <a:off x="-522628" y="-521003"/>
            <a:ext cx="14761256" cy="14758006"/>
          </a:xfrm>
          <a:prstGeom prst="rect">
            <a:avLst/>
          </a:prstGeom>
          <a:solidFill>
            <a:srgbClr val="4CA447"/>
          </a:solidFill>
          <a:ln w="12700">
            <a:miter lim="400000"/>
          </a:ln>
        </p:spPr>
        <p:txBody>
          <a:bodyPr lIns="53578" tIns="53578" rIns="53578" bIns="53578" anchor="ctr"/>
          <a:lstStyle/>
          <a:p>
            <a:pPr>
              <a:defRPr sz="3200">
                <a:solidFill>
                  <a:srgbClr val="FFFFFF"/>
                </a:solidFill>
              </a:defRPr>
            </a:pPr>
          </a:p>
        </p:txBody>
      </p:sp>
      <p:sp>
        <p:nvSpPr>
          <p:cNvPr id="129" name="Ortsgruppe Fußhausen"/>
          <p:cNvSpPr txBox="1"/>
          <p:nvPr/>
        </p:nvSpPr>
        <p:spPr>
          <a:xfrm>
            <a:off x="1707185" y="7883301"/>
            <a:ext cx="5682291" cy="73578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 defTabSz="2438338">
              <a:defRPr sz="4100">
                <a:solidFill>
                  <a:srgbClr val="FFFFFF"/>
                </a:solidFill>
                <a:latin typeface="Favorit Regular"/>
                <a:ea typeface="Favorit Regular"/>
                <a:cs typeface="Favorit Regular"/>
                <a:sym typeface="Favorit Regular"/>
              </a:defRPr>
            </a:lvl1pPr>
          </a:lstStyle>
          <a:p>
            <a:pPr/>
            <a:r>
              <a:t>Ortsgruppe Fußhausen</a:t>
            </a:r>
          </a:p>
        </p:txBody>
      </p:sp>
      <p:pic>
        <p:nvPicPr>
          <p:cNvPr id="130" name="Imagen" descr="Imagen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583294" y="4947458"/>
            <a:ext cx="10549413" cy="3821084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Cuadrado"/>
          <p:cNvSpPr/>
          <p:nvPr/>
        </p:nvSpPr>
        <p:spPr>
          <a:xfrm>
            <a:off x="-522628" y="-521003"/>
            <a:ext cx="14761256" cy="14758006"/>
          </a:xfrm>
          <a:prstGeom prst="rect">
            <a:avLst/>
          </a:prstGeom>
          <a:solidFill>
            <a:srgbClr val="4CA447"/>
          </a:solidFill>
          <a:ln w="12700">
            <a:miter lim="400000"/>
          </a:ln>
        </p:spPr>
        <p:txBody>
          <a:bodyPr lIns="53578" tIns="53578" rIns="53578" bIns="53578" anchor="ctr"/>
          <a:lstStyle/>
          <a:p>
            <a:pPr>
              <a:defRPr sz="3200">
                <a:solidFill>
                  <a:srgbClr val="FFFFFF"/>
                </a:solidFill>
              </a:defRPr>
            </a:pPr>
          </a:p>
        </p:txBody>
      </p:sp>
      <p:sp>
        <p:nvSpPr>
          <p:cNvPr id="133" name="Ortsgruppe Fußhausen"/>
          <p:cNvSpPr txBox="1"/>
          <p:nvPr/>
        </p:nvSpPr>
        <p:spPr>
          <a:xfrm>
            <a:off x="3401396" y="11124728"/>
            <a:ext cx="6913208" cy="914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defTabSz="2438338">
              <a:defRPr sz="5100">
                <a:solidFill>
                  <a:srgbClr val="FFFFFF"/>
                </a:solidFill>
                <a:latin typeface="Favorit Regular"/>
                <a:ea typeface="Favorit Regular"/>
                <a:cs typeface="Favorit Regular"/>
                <a:sym typeface="Favorit Regular"/>
              </a:defRPr>
            </a:lvl1pPr>
          </a:lstStyle>
          <a:p>
            <a:pPr/>
            <a:r>
              <a:t>Ortsgruppe Fußhausen</a:t>
            </a:r>
          </a:p>
        </p:txBody>
      </p:sp>
      <p:pic>
        <p:nvPicPr>
          <p:cNvPr id="134" name="Imagen" descr="Imagen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418834" y="1671819"/>
            <a:ext cx="6878332" cy="910213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Rectángulo"/>
          <p:cNvSpPr/>
          <p:nvPr/>
        </p:nvSpPr>
        <p:spPr>
          <a:xfrm>
            <a:off x="-522628" y="-521003"/>
            <a:ext cx="14984336" cy="14758006"/>
          </a:xfrm>
          <a:prstGeom prst="rect">
            <a:avLst/>
          </a:prstGeom>
          <a:solidFill>
            <a:srgbClr val="4CA447"/>
          </a:solidFill>
          <a:ln w="12700">
            <a:miter lim="400000"/>
          </a:ln>
        </p:spPr>
        <p:txBody>
          <a:bodyPr lIns="53578" tIns="53578" rIns="53578" bIns="53578" anchor="ctr"/>
          <a:lstStyle/>
          <a:p>
            <a:pPr>
              <a:defRPr sz="3200">
                <a:solidFill>
                  <a:srgbClr val="FFFFFF"/>
                </a:solidFill>
              </a:defRPr>
            </a:pPr>
          </a:p>
        </p:txBody>
      </p:sp>
      <p:sp>
        <p:nvSpPr>
          <p:cNvPr id="137" name="Ortsgruppe Fußhausen"/>
          <p:cNvSpPr txBox="1"/>
          <p:nvPr/>
        </p:nvSpPr>
        <p:spPr>
          <a:xfrm>
            <a:off x="3534708" y="11509911"/>
            <a:ext cx="6646584" cy="8763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defTabSz="2438338">
              <a:defRPr sz="4900">
                <a:solidFill>
                  <a:srgbClr val="FFFFFF"/>
                </a:solidFill>
                <a:latin typeface="Favorit Regular"/>
                <a:ea typeface="Favorit Regular"/>
                <a:cs typeface="Favorit Regular"/>
                <a:sym typeface="Favorit Regular"/>
              </a:defRPr>
            </a:lvl1pPr>
          </a:lstStyle>
          <a:p>
            <a:pPr/>
            <a:r>
              <a:t>Ortsgruppe Fußhausen</a:t>
            </a:r>
          </a:p>
        </p:txBody>
      </p:sp>
      <p:pic>
        <p:nvPicPr>
          <p:cNvPr id="138" name="Imagen" descr="Imagen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606960" y="1350773"/>
            <a:ext cx="6527480" cy="9680494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theme/_rels/theme1.xml.rels><?xml version="1.0" encoding="UTF-8"?>
<Relationships xmlns="http://schemas.openxmlformats.org/package/2006/relationships"><Relationship Id="rId1" Type="http://schemas.openxmlformats.org/officeDocument/2006/relationships/image" Target="../media/image1.png"/></Relationships>

</file>

<file path=ppt/theme/_rels/theme2.xml.rels><?xml version="1.0" encoding="UTF-8"?>
<Relationships xmlns="http://schemas.openxmlformats.org/package/2006/relationships"><Relationship Id="rId1" Type="http://schemas.openxmlformats.org/officeDocument/2006/relationships/image" Target="../media/image2.png"/></Relationships>

</file>

<file path=ppt/theme/theme1.xml><?xml version="1.0" encoding="utf-8"?>
<a:theme xmlns:a="http://schemas.openxmlformats.org/drawingml/2006/main" xmlns:r="http://schemas.openxmlformats.org/officeDocument/2006/relationships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Helvetica Light"/>
        <a:ea typeface="Helvetica Light"/>
        <a:cs typeface="Helvetica Light"/>
      </a:majorFont>
      <a:minorFont>
        <a:latin typeface="Helvetica Light"/>
        <a:ea typeface="Helvetica Light"/>
        <a:cs typeface="Helvetica Light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a:effectStyle>
        <a:effectStyle>
          <a:effectLst>
            <a:outerShdw sx="100000" sy="100000" kx="0" ky="0" algn="b" rotWithShape="0" blurRad="50800" dist="12700" dir="0">
              <a:srgbClr val="000000">
                <a:alpha val="50000"/>
              </a:srgbClr>
            </a:outerShdw>
          </a:effectLst>
        </a:effectStyle>
        <a:effectStyle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r:embed="rId1"/>
          <a:srcRect l="0" t="0" r="0" b="0"/>
          <a:tile tx="0" ty="0" sx="100000" sy="100000" flip="none" algn="tl"/>
        </a:blipFill>
        <a:ln w="12700" cap="flat">
          <a:noFill/>
          <a:miter lim="400000"/>
        </a:ln>
        <a:effectLst>
          <a:outerShdw sx="100000" sy="100000" kx="0" ky="0" algn="b" rotWithShape="0" blurRad="38100" dist="25400" dir="540000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53578" tIns="53578" rIns="53578" bIns="53578" numCol="1" spcCol="38100" rtlCol="0" anchor="ctr" upright="0">
        <a:spAutoFit/>
      </a:bodyPr>
      <a:lstStyle>
        <a:defPPr marL="0" marR="0" indent="0" algn="ctr" defTabSz="821531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2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3578" tIns="53578" rIns="53578" bIns="53578" numCol="1" spcCol="38100" rtlCol="0" anchor="ctr" upright="0">
        <a:spAutoFit/>
      </a:bodyPr>
      <a:lstStyle>
        <a:defPPr marL="0" marR="0" indent="0" algn="ctr" defTabSz="821531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50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Helvetica Light"/>
        <a:ea typeface="Helvetica Light"/>
        <a:cs typeface="Helvetica Light"/>
      </a:majorFont>
      <a:minorFont>
        <a:latin typeface="Helvetica Light"/>
        <a:ea typeface="Helvetica Light"/>
        <a:cs typeface="Helvetica Light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a:effectStyle>
        <a:effectStyle>
          <a:effectLst>
            <a:outerShdw sx="100000" sy="100000" kx="0" ky="0" algn="b" rotWithShape="0" blurRad="50800" dist="12700" dir="0">
              <a:srgbClr val="000000">
                <a:alpha val="50000"/>
              </a:srgbClr>
            </a:outerShdw>
          </a:effectLst>
        </a:effectStyle>
        <a:effectStyle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r:embed="rId1"/>
          <a:srcRect l="0" t="0" r="0" b="0"/>
          <a:tile tx="0" ty="0" sx="100000" sy="100000" flip="none" algn="tl"/>
        </a:blipFill>
        <a:ln w="12700" cap="flat">
          <a:noFill/>
          <a:miter lim="400000"/>
        </a:ln>
        <a:effectLst>
          <a:outerShdw sx="100000" sy="100000" kx="0" ky="0" algn="b" rotWithShape="0" blurRad="38100" dist="25400" dir="540000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53578" tIns="53578" rIns="53578" bIns="53578" numCol="1" spcCol="38100" rtlCol="0" anchor="ctr" upright="0">
        <a:spAutoFit/>
      </a:bodyPr>
      <a:lstStyle>
        <a:defPPr marL="0" marR="0" indent="0" algn="ctr" defTabSz="821531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2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3578" tIns="53578" rIns="53578" bIns="53578" numCol="1" spcCol="38100" rtlCol="0" anchor="ctr" upright="0">
        <a:spAutoFit/>
      </a:bodyPr>
      <a:lstStyle>
        <a:defPPr marL="0" marR="0" indent="0" algn="ctr" defTabSz="821531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50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0AB61554BBB8C640B9E288671872CCA1" ma:contentTypeVersion="12" ma:contentTypeDescription="Ein neues Dokument erstellen." ma:contentTypeScope="" ma:versionID="f134318141c14e1d6293ecb298e4e947">
  <xsd:schema xmlns:xsd="http://www.w3.org/2001/XMLSchema" xmlns:xs="http://www.w3.org/2001/XMLSchema" xmlns:p="http://schemas.microsoft.com/office/2006/metadata/properties" xmlns:ns2="20bd39c2-474e-4266-986c-1dcec43e0c15" xmlns:ns3="04dfe070-9659-4e11-9447-f9ac49950820" targetNamespace="http://schemas.microsoft.com/office/2006/metadata/properties" ma:root="true" ma:fieldsID="c14f35776664feaa5488450de8f4debf" ns2:_="" ns3:_="">
    <xsd:import namespace="20bd39c2-474e-4266-986c-1dcec43e0c15"/>
    <xsd:import namespace="04dfe070-9659-4e11-9447-f9ac49950820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Location" minOccurs="0"/>
                <xsd:element ref="ns2:MediaLengthInSeconds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0bd39c2-474e-4266-986c-1dcec43e0c1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MediaLengthInSeconds" ma:index="16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8" nillable="true" ma:taxonomy="true" ma:internalName="lcf76f155ced4ddcb4097134ff3c332f" ma:taxonomyFieldName="MediaServiceImageTags" ma:displayName="Bildmarkierungen" ma:readOnly="false" ma:fieldId="{5cf76f15-5ced-4ddc-b409-7134ff3c332f}" ma:taxonomyMulti="true" ma:sspId="41344acb-3141-4a9e-98db-033320ef6564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4dfe070-9659-4e11-9447-f9ac49950820" elementFormDefault="qualified">
    <xsd:import namespace="http://schemas.microsoft.com/office/2006/documentManagement/types"/>
    <xsd:import namespace="http://schemas.microsoft.com/office/infopath/2007/PartnerControls"/>
    <xsd:element name="TaxCatchAll" ma:index="19" nillable="true" ma:displayName="Taxonomy Catch All Column" ma:hidden="true" ma:list="{c439c705-ee67-44f8-b5a5-d932759f403c}" ma:internalName="TaxCatchAll" ma:showField="CatchAllData" ma:web="04dfe070-9659-4e11-9447-f9ac49950820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04dfe070-9659-4e11-9447-f9ac49950820" xsi:nil="true"/>
    <lcf76f155ced4ddcb4097134ff3c332f xmlns="20bd39c2-474e-4266-986c-1dcec43e0c15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4F12608E-7413-4C39-9919-EBB903246B46}"/>
</file>

<file path=customXml/itemProps2.xml><?xml version="1.0" encoding="utf-8"?>
<ds:datastoreItem xmlns:ds="http://schemas.openxmlformats.org/officeDocument/2006/customXml" ds:itemID="{550A487C-3102-4DEE-9AFA-B34AA34F22C3}"/>
</file>

<file path=customXml/itemProps3.xml><?xml version="1.0" encoding="utf-8"?>
<ds:datastoreItem xmlns:ds="http://schemas.openxmlformats.org/officeDocument/2006/customXml" ds:itemID="{3B152BEE-0185-447A-B3FC-3AE6B6EF8B46}"/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/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0x0101000AB61554BBB8C640B9E288671872CCA1</vt:lpwstr>
  </property>
</Properties>
</file>